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7" r:id="rId12"/>
  </p:sldIdLst>
  <p:sldSz cx="9906000" cy="6858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3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495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252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7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709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5026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8810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8681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7870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39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5997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989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3E531-41EC-4CDA-8CD8-6E1388B33967}" type="datetimeFigureOut">
              <a:rPr lang="th-TH" smtClean="0"/>
              <a:t>08/06/60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3C43-CC08-4D1A-999E-1DE28D0F565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617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248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53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8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222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75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99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76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5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2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A4 Paper (210x297 mm)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</dc:creator>
  <cp:lastModifiedBy>new</cp:lastModifiedBy>
  <cp:revision>2</cp:revision>
  <dcterms:created xsi:type="dcterms:W3CDTF">2017-05-24T10:00:15Z</dcterms:created>
  <dcterms:modified xsi:type="dcterms:W3CDTF">2017-06-08T12:24:07Z</dcterms:modified>
</cp:coreProperties>
</file>